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33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A7B1E2-69EF-4E90-B4EA-8947F7FC1CB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0E4A42-CC9C-4727-9815-B979CE99A1C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78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B1E2-69EF-4E90-B4EA-8947F7FC1CB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4A42-CC9C-4727-9815-B979CE99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1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B1E2-69EF-4E90-B4EA-8947F7FC1CB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4A42-CC9C-4727-9815-B979CE99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9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B1E2-69EF-4E90-B4EA-8947F7FC1CB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4A42-CC9C-4727-9815-B979CE99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B1E2-69EF-4E90-B4EA-8947F7FC1CB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4A42-CC9C-4727-9815-B979CE99A1C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157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B1E2-69EF-4E90-B4EA-8947F7FC1CB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4A42-CC9C-4727-9815-B979CE99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0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B1E2-69EF-4E90-B4EA-8947F7FC1CB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4A42-CC9C-4727-9815-B979CE99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9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B1E2-69EF-4E90-B4EA-8947F7FC1CB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4A42-CC9C-4727-9815-B979CE99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8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B1E2-69EF-4E90-B4EA-8947F7FC1CB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4A42-CC9C-4727-9815-B979CE99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6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B1E2-69EF-4E90-B4EA-8947F7FC1CB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4A42-CC9C-4727-9815-B979CE99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3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B1E2-69EF-4E90-B4EA-8947F7FC1CB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4A42-CC9C-4727-9815-B979CE99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87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3A7B1E2-69EF-4E90-B4EA-8947F7FC1CB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80E4A42-CC9C-4727-9815-B979CE99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7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3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français</a:t>
            </a:r>
            <a:endParaRPr lang="en-US" sz="13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a-IR" sz="4400" smtClean="0"/>
              <a:t>آموزش زبان فرانسه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6313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page</a:t>
            </a:r>
          </a:p>
          <a:p>
            <a:r>
              <a:rPr lang="fr-FR" sz="4400" dirty="0" smtClean="0"/>
              <a:t>La page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6075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objectif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objectif</a:t>
            </a:r>
          </a:p>
          <a:p>
            <a:r>
              <a:rPr lang="fr-FR" sz="4400" dirty="0" smtClean="0"/>
              <a:t>L’objectif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6296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dialogue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dialogue</a:t>
            </a:r>
          </a:p>
          <a:p>
            <a:r>
              <a:rPr lang="fr-FR" sz="4400" dirty="0" smtClean="0"/>
              <a:t>Le dialogue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1857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tableau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tableau</a:t>
            </a:r>
          </a:p>
          <a:p>
            <a:r>
              <a:rPr lang="fr-FR" sz="4400" dirty="0" smtClean="0"/>
              <a:t>Le tableau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2705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exercice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exercice</a:t>
            </a:r>
          </a:p>
          <a:p>
            <a:r>
              <a:rPr lang="fr-FR" sz="4400" dirty="0" smtClean="0"/>
              <a:t>L’exercice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6896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livre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livre</a:t>
            </a:r>
          </a:p>
          <a:p>
            <a:r>
              <a:rPr lang="fr-FR" sz="4400" dirty="0" smtClean="0"/>
              <a:t>Le livre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5265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lettre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lettre</a:t>
            </a:r>
          </a:p>
          <a:p>
            <a:r>
              <a:rPr lang="fr-FR" sz="4400" dirty="0" smtClean="0"/>
              <a:t>La lettre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5709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hôtel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hôtel</a:t>
            </a:r>
          </a:p>
          <a:p>
            <a:r>
              <a:rPr lang="fr-FR" sz="4400" dirty="0" smtClean="0"/>
              <a:t>L’hôtel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0029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avenue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avenue</a:t>
            </a:r>
          </a:p>
          <a:p>
            <a:r>
              <a:rPr lang="fr-FR" sz="4400" dirty="0" smtClean="0"/>
              <a:t>L’avenue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7735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café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café</a:t>
            </a:r>
          </a:p>
          <a:p>
            <a:r>
              <a:rPr lang="fr-FR" sz="4400" dirty="0" smtClean="0"/>
              <a:t>Le café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7025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3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coca</a:t>
            </a:r>
            <a:endParaRPr lang="en-US" sz="13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coca</a:t>
            </a:r>
          </a:p>
          <a:p>
            <a:r>
              <a:rPr lang="fr-FR" sz="4400" dirty="0" smtClean="0"/>
              <a:t>Le coca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3203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croissant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croissant</a:t>
            </a:r>
          </a:p>
          <a:p>
            <a:r>
              <a:rPr lang="fr-FR" sz="4400" dirty="0" smtClean="0"/>
              <a:t>Le croissant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3033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cinéma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cinéma</a:t>
            </a:r>
          </a:p>
          <a:p>
            <a:r>
              <a:rPr lang="fr-FR" sz="4400" dirty="0" smtClean="0"/>
              <a:t>Le cinéma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8475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professeur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professeur</a:t>
            </a:r>
          </a:p>
          <a:p>
            <a:r>
              <a:rPr lang="fr-FR" sz="4400" dirty="0" smtClean="0"/>
              <a:t>Le professeur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637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université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université</a:t>
            </a:r>
          </a:p>
          <a:p>
            <a:r>
              <a:rPr lang="fr-FR" sz="4400" dirty="0" smtClean="0"/>
              <a:t>L’université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017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musique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musique</a:t>
            </a:r>
          </a:p>
          <a:p>
            <a:r>
              <a:rPr lang="fr-FR" sz="4400" dirty="0" smtClean="0"/>
              <a:t>La musique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3393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sport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sport</a:t>
            </a:r>
          </a:p>
          <a:p>
            <a:r>
              <a:rPr lang="fr-FR" sz="4400" dirty="0" smtClean="0"/>
              <a:t>Le sport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0392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thé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thé</a:t>
            </a:r>
          </a:p>
          <a:p>
            <a:r>
              <a:rPr lang="fr-FR" sz="4400" dirty="0" smtClean="0"/>
              <a:t>Le thé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6682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chambre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chambre</a:t>
            </a:r>
          </a:p>
          <a:p>
            <a:r>
              <a:rPr lang="fr-FR" sz="4400" dirty="0" smtClean="0"/>
              <a:t>La chambre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5107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cahier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cahier</a:t>
            </a:r>
          </a:p>
          <a:p>
            <a:r>
              <a:rPr lang="fr-FR" sz="4400" dirty="0" smtClean="0"/>
              <a:t>Le cahier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7061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personne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personne</a:t>
            </a:r>
          </a:p>
          <a:p>
            <a:r>
              <a:rPr lang="fr-FR" sz="4400" dirty="0" smtClean="0"/>
              <a:t>La personne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4411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3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endParaRPr lang="en-US" sz="13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nom</a:t>
            </a:r>
          </a:p>
          <a:p>
            <a:r>
              <a:rPr lang="fr-FR" sz="4400" dirty="0" smtClean="0"/>
              <a:t>Le nom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8228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voisin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voisin</a:t>
            </a:r>
          </a:p>
          <a:p>
            <a:r>
              <a:rPr lang="fr-FR" sz="4400" dirty="0" smtClean="0"/>
              <a:t>Le voisin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021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voisine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voisine</a:t>
            </a:r>
          </a:p>
          <a:p>
            <a:r>
              <a:rPr lang="fr-FR" sz="4400" dirty="0" smtClean="0"/>
              <a:t>La voisine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0798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Kung-fu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kung-fu</a:t>
            </a:r>
          </a:p>
          <a:p>
            <a:r>
              <a:rPr lang="fr-FR" sz="4400" dirty="0" smtClean="0"/>
              <a:t>Le kung-fu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1113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mot</a:t>
            </a:r>
          </a:p>
          <a:p>
            <a:r>
              <a:rPr lang="fr-FR" sz="4400" dirty="0" smtClean="0"/>
              <a:t>Le mot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3470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politesse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politesse</a:t>
            </a:r>
          </a:p>
          <a:p>
            <a:r>
              <a:rPr lang="fr-FR" sz="4400" dirty="0" smtClean="0"/>
              <a:t>La politesse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0460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situation</a:t>
            </a:r>
          </a:p>
          <a:p>
            <a:r>
              <a:rPr lang="fr-FR" sz="4400" dirty="0" smtClean="0"/>
              <a:t>La situation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2186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pays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pays</a:t>
            </a:r>
          </a:p>
          <a:p>
            <a:r>
              <a:rPr lang="fr-FR" sz="4400" dirty="0" smtClean="0"/>
              <a:t>Le pays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9776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ville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ville</a:t>
            </a:r>
          </a:p>
          <a:p>
            <a:r>
              <a:rPr lang="fr-FR" sz="4400" dirty="0" smtClean="0"/>
              <a:t>La ville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115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fiche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fiche</a:t>
            </a:r>
          </a:p>
          <a:p>
            <a:r>
              <a:rPr lang="fr-FR" sz="4400" dirty="0" smtClean="0"/>
              <a:t>La fiche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2454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information</a:t>
            </a:r>
          </a:p>
          <a:p>
            <a:r>
              <a:rPr lang="fr-FR" sz="4400" dirty="0" smtClean="0"/>
              <a:t>L’information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5523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3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villa</a:t>
            </a:r>
            <a:endParaRPr lang="en-US" sz="13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villa</a:t>
            </a:r>
          </a:p>
          <a:p>
            <a:r>
              <a:rPr lang="fr-FR" sz="4400" dirty="0" smtClean="0"/>
              <a:t>La villa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4951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nationalité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nationalité</a:t>
            </a:r>
          </a:p>
          <a:p>
            <a:r>
              <a:rPr lang="fr-FR" sz="4400" dirty="0" smtClean="0"/>
              <a:t>La nationalité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7252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activité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activité</a:t>
            </a:r>
          </a:p>
          <a:p>
            <a:r>
              <a:rPr lang="fr-FR" sz="4400" dirty="0" smtClean="0"/>
              <a:t>L’activité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4299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question</a:t>
            </a:r>
          </a:p>
          <a:p>
            <a:r>
              <a:rPr lang="fr-FR" sz="4400" dirty="0" smtClean="0"/>
              <a:t>La question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7917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formulaire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formulaire</a:t>
            </a:r>
          </a:p>
          <a:p>
            <a:r>
              <a:rPr lang="fr-FR" sz="4400" dirty="0" smtClean="0"/>
              <a:t>Le formulaire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8758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inscription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inscription</a:t>
            </a:r>
          </a:p>
          <a:p>
            <a:r>
              <a:rPr lang="fr-FR" sz="4400" dirty="0" smtClean="0"/>
              <a:t>L’inscription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4338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goût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goût</a:t>
            </a:r>
          </a:p>
          <a:p>
            <a:r>
              <a:rPr lang="fr-FR" sz="4400" dirty="0" smtClean="0"/>
              <a:t>Le goût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5642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locataire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locataire</a:t>
            </a:r>
          </a:p>
          <a:p>
            <a:r>
              <a:rPr lang="fr-FR" sz="4400" dirty="0" smtClean="0"/>
              <a:t>Le locataire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8719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ingénieur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ingénieur</a:t>
            </a:r>
          </a:p>
          <a:p>
            <a:r>
              <a:rPr lang="fr-FR" sz="4400" dirty="0" smtClean="0"/>
              <a:t>L’ingénieur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670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profession</a:t>
            </a:r>
          </a:p>
          <a:p>
            <a:r>
              <a:rPr lang="fr-FR" sz="4400" dirty="0" smtClean="0"/>
              <a:t>La profession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0932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adresse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adresse</a:t>
            </a:r>
          </a:p>
          <a:p>
            <a:r>
              <a:rPr lang="fr-FR" sz="4400" dirty="0" smtClean="0"/>
              <a:t>L’adresse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6780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3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</a:t>
            </a:r>
            <a:endParaRPr lang="en-US" sz="13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photo</a:t>
            </a:r>
          </a:p>
          <a:p>
            <a:r>
              <a:rPr lang="fr-FR" sz="4400" dirty="0" smtClean="0"/>
              <a:t>La photo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3546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téléphone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téléphone</a:t>
            </a:r>
          </a:p>
          <a:p>
            <a:r>
              <a:rPr lang="fr-FR" sz="4400" dirty="0" smtClean="0"/>
              <a:t>Le téléphone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0251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courriel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courriel</a:t>
            </a:r>
          </a:p>
          <a:p>
            <a:r>
              <a:rPr lang="fr-FR" sz="4400" dirty="0" smtClean="0"/>
              <a:t>Le courriel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9137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radio</a:t>
            </a:r>
          </a:p>
          <a:p>
            <a:r>
              <a:rPr lang="fr-FR" sz="4400" dirty="0" smtClean="0"/>
              <a:t>La radio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1364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télévision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télévision</a:t>
            </a:r>
          </a:p>
          <a:p>
            <a:r>
              <a:rPr lang="fr-FR" sz="4400" dirty="0" smtClean="0"/>
              <a:t>La télévision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266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forme</a:t>
            </a:r>
          </a:p>
          <a:p>
            <a:r>
              <a:rPr lang="fr-FR" sz="4400" dirty="0" smtClean="0"/>
              <a:t>La forme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9148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verbe</a:t>
            </a:r>
          </a:p>
          <a:p>
            <a:r>
              <a:rPr lang="fr-FR" sz="4400" dirty="0" smtClean="0"/>
              <a:t>Le verbe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3480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carte</a:t>
            </a:r>
          </a:p>
          <a:p>
            <a:r>
              <a:rPr lang="fr-FR" sz="4400" dirty="0" smtClean="0"/>
              <a:t>La carte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7460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lieu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lieu</a:t>
            </a:r>
          </a:p>
          <a:p>
            <a:r>
              <a:rPr lang="fr-FR" sz="4400" dirty="0" smtClean="0"/>
              <a:t>Le lieu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6226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étranger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étranger</a:t>
            </a:r>
          </a:p>
          <a:p>
            <a:r>
              <a:rPr lang="fr-FR" sz="4400" dirty="0" smtClean="0"/>
              <a:t>L’étranger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9866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ami</a:t>
            </a:r>
          </a:p>
          <a:p>
            <a:r>
              <a:rPr lang="fr-FR" sz="4400" dirty="0" smtClean="0"/>
              <a:t>L’ami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5388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Grand-mère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grand-mère</a:t>
            </a:r>
          </a:p>
          <a:p>
            <a:r>
              <a:rPr lang="fr-FR" sz="4400" dirty="0" smtClean="0"/>
              <a:t>La grand-mère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2395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ami</a:t>
            </a:r>
          </a:p>
          <a:p>
            <a:r>
              <a:rPr lang="fr-FR" sz="4400" dirty="0" smtClean="0"/>
              <a:t>L’amie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1844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quartier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quartier</a:t>
            </a:r>
          </a:p>
          <a:p>
            <a:r>
              <a:rPr lang="fr-FR" sz="4400" dirty="0" smtClean="0"/>
              <a:t>Le quartier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2149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théâtre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théâtre</a:t>
            </a:r>
          </a:p>
          <a:p>
            <a:r>
              <a:rPr lang="fr-FR" sz="4400" dirty="0" smtClean="0"/>
              <a:t>Le théâtre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1420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arrondissement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arrondissement</a:t>
            </a:r>
          </a:p>
          <a:p>
            <a:r>
              <a:rPr lang="fr-FR" sz="4400" dirty="0" smtClean="0"/>
              <a:t>L’arrondissement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3163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série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série</a:t>
            </a:r>
          </a:p>
          <a:p>
            <a:r>
              <a:rPr lang="fr-FR" sz="4400" dirty="0" smtClean="0"/>
              <a:t>La série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4515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tennis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tennis</a:t>
            </a:r>
          </a:p>
          <a:p>
            <a:r>
              <a:rPr lang="fr-FR" sz="4400" dirty="0" smtClean="0"/>
              <a:t>Le tennis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8068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opéra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opéra</a:t>
            </a:r>
          </a:p>
          <a:p>
            <a:r>
              <a:rPr lang="fr-FR" sz="4400" dirty="0" smtClean="0"/>
              <a:t>L’opéra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558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danse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danse</a:t>
            </a:r>
          </a:p>
          <a:p>
            <a:r>
              <a:rPr lang="fr-FR" sz="4400" dirty="0" smtClean="0"/>
              <a:t>La danse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713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langue</a:t>
            </a:r>
          </a:p>
          <a:p>
            <a:r>
              <a:rPr lang="fr-FR" sz="4400" dirty="0" smtClean="0"/>
              <a:t>La langue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3822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pizza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pizza</a:t>
            </a:r>
          </a:p>
          <a:p>
            <a:r>
              <a:rPr lang="fr-FR" sz="4400" dirty="0" smtClean="0"/>
              <a:t>La pizza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54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étudiant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étudiant</a:t>
            </a:r>
          </a:p>
          <a:p>
            <a:r>
              <a:rPr lang="fr-FR" sz="4400" dirty="0" smtClean="0"/>
              <a:t>L’étudiant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476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caviar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caviar</a:t>
            </a:r>
          </a:p>
          <a:p>
            <a:r>
              <a:rPr lang="fr-FR" sz="4400" dirty="0" smtClean="0"/>
              <a:t>Le caviar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3735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football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football</a:t>
            </a:r>
          </a:p>
          <a:p>
            <a:r>
              <a:rPr lang="fr-FR" sz="4400" dirty="0" smtClean="0"/>
              <a:t>Le football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8574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ski</a:t>
            </a:r>
          </a:p>
          <a:p>
            <a:r>
              <a:rPr lang="fr-FR" sz="4400" dirty="0" smtClean="0"/>
              <a:t>Le ski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88939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bureau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bureau</a:t>
            </a:r>
          </a:p>
          <a:p>
            <a:r>
              <a:rPr lang="fr-FR" sz="4400" dirty="0" smtClean="0"/>
              <a:t>La bureau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7717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entreprise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entreprise</a:t>
            </a:r>
          </a:p>
          <a:p>
            <a:r>
              <a:rPr lang="fr-FR" sz="4400" dirty="0" smtClean="0"/>
              <a:t>L’entreprise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0830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fille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fille</a:t>
            </a:r>
          </a:p>
          <a:p>
            <a:r>
              <a:rPr lang="fr-FR" sz="4400" dirty="0" smtClean="0"/>
              <a:t>La fille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8740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service</a:t>
            </a:r>
          </a:p>
          <a:p>
            <a:r>
              <a:rPr lang="fr-FR" sz="4400" dirty="0" smtClean="0"/>
              <a:t>Le service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5769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immigration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immigration</a:t>
            </a:r>
          </a:p>
          <a:p>
            <a:r>
              <a:rPr lang="fr-FR" sz="4400" dirty="0" smtClean="0"/>
              <a:t>L’immigration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9828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date</a:t>
            </a:r>
          </a:p>
          <a:p>
            <a:r>
              <a:rPr lang="fr-FR" sz="4400" dirty="0" smtClean="0"/>
              <a:t>La date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6857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naissance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naissance</a:t>
            </a:r>
          </a:p>
          <a:p>
            <a:r>
              <a:rPr lang="fr-FR" sz="4400" dirty="0" smtClean="0"/>
              <a:t>La naissance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5277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étudiante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étudiante</a:t>
            </a:r>
          </a:p>
          <a:p>
            <a:r>
              <a:rPr lang="fr-FR" sz="4400" dirty="0" smtClean="0"/>
              <a:t>L’étudiante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0819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sexe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sexe</a:t>
            </a:r>
          </a:p>
          <a:p>
            <a:r>
              <a:rPr lang="fr-FR" sz="4400" dirty="0" smtClean="0"/>
              <a:t>Le sexe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7852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hamburger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hamburger</a:t>
            </a:r>
          </a:p>
          <a:p>
            <a:r>
              <a:rPr lang="fr-FR" sz="4400" dirty="0" smtClean="0"/>
              <a:t>Le hamburger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6791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présentation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présentation</a:t>
            </a:r>
          </a:p>
          <a:p>
            <a:r>
              <a:rPr lang="fr-FR" sz="4400" dirty="0" smtClean="0"/>
              <a:t>La présentation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5459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adjectif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 adjectif</a:t>
            </a:r>
          </a:p>
          <a:p>
            <a:r>
              <a:rPr lang="fr-FR" sz="4400" dirty="0" smtClean="0"/>
              <a:t>L’adjectif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7894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leçon</a:t>
            </a:r>
            <a:endParaRPr lang="en-US" sz="11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Une leçon</a:t>
            </a:r>
          </a:p>
          <a:p>
            <a:r>
              <a:rPr lang="fr-FR" sz="4400" dirty="0" smtClean="0"/>
              <a:t>La leçon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0764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Basis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163</TotalTime>
  <Words>395</Words>
  <Application>Microsoft Office PowerPoint</Application>
  <PresentationFormat>Widescreen</PresentationFormat>
  <Paragraphs>248</Paragraphs>
  <Slides>83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7" baseType="lpstr">
      <vt:lpstr>Corbel</vt:lpstr>
      <vt:lpstr>Tahoma</vt:lpstr>
      <vt:lpstr>Times New Roman</vt:lpstr>
      <vt:lpstr>Basis</vt:lpstr>
      <vt:lpstr>Le français</vt:lpstr>
      <vt:lpstr>coca</vt:lpstr>
      <vt:lpstr>nom</vt:lpstr>
      <vt:lpstr>villa</vt:lpstr>
      <vt:lpstr>photo</vt:lpstr>
      <vt:lpstr>Grand-mère</vt:lpstr>
      <vt:lpstr>étudiant</vt:lpstr>
      <vt:lpstr>étudiante</vt:lpstr>
      <vt:lpstr>leçon</vt:lpstr>
      <vt:lpstr>page</vt:lpstr>
      <vt:lpstr>objectif</vt:lpstr>
      <vt:lpstr>dialogue</vt:lpstr>
      <vt:lpstr>tableau</vt:lpstr>
      <vt:lpstr>exercice</vt:lpstr>
      <vt:lpstr>livre</vt:lpstr>
      <vt:lpstr>lettre</vt:lpstr>
      <vt:lpstr>hôtel</vt:lpstr>
      <vt:lpstr>avenue</vt:lpstr>
      <vt:lpstr>café</vt:lpstr>
      <vt:lpstr>croissant</vt:lpstr>
      <vt:lpstr>cinéma</vt:lpstr>
      <vt:lpstr>professeur</vt:lpstr>
      <vt:lpstr>université</vt:lpstr>
      <vt:lpstr>musique</vt:lpstr>
      <vt:lpstr>sport</vt:lpstr>
      <vt:lpstr>thé</vt:lpstr>
      <vt:lpstr>chambre</vt:lpstr>
      <vt:lpstr>cahier</vt:lpstr>
      <vt:lpstr>personne</vt:lpstr>
      <vt:lpstr>voisin</vt:lpstr>
      <vt:lpstr>voisine</vt:lpstr>
      <vt:lpstr>Kung-fu</vt:lpstr>
      <vt:lpstr>mot</vt:lpstr>
      <vt:lpstr>politesse</vt:lpstr>
      <vt:lpstr>situation</vt:lpstr>
      <vt:lpstr>pays</vt:lpstr>
      <vt:lpstr>ville</vt:lpstr>
      <vt:lpstr>fiche</vt:lpstr>
      <vt:lpstr>information</vt:lpstr>
      <vt:lpstr>nationalité</vt:lpstr>
      <vt:lpstr>activité</vt:lpstr>
      <vt:lpstr>question</vt:lpstr>
      <vt:lpstr>formulaire</vt:lpstr>
      <vt:lpstr>inscription</vt:lpstr>
      <vt:lpstr>goût</vt:lpstr>
      <vt:lpstr>locataire</vt:lpstr>
      <vt:lpstr>ingénieur</vt:lpstr>
      <vt:lpstr>profession</vt:lpstr>
      <vt:lpstr>adresse</vt:lpstr>
      <vt:lpstr>téléphone</vt:lpstr>
      <vt:lpstr>courriel</vt:lpstr>
      <vt:lpstr>radio</vt:lpstr>
      <vt:lpstr>télévision</vt:lpstr>
      <vt:lpstr>forme</vt:lpstr>
      <vt:lpstr>verbe</vt:lpstr>
      <vt:lpstr>carte</vt:lpstr>
      <vt:lpstr>lieu</vt:lpstr>
      <vt:lpstr>étranger</vt:lpstr>
      <vt:lpstr>ami</vt:lpstr>
      <vt:lpstr>amie</vt:lpstr>
      <vt:lpstr>quartier</vt:lpstr>
      <vt:lpstr>théâtre</vt:lpstr>
      <vt:lpstr>arrondissement</vt:lpstr>
      <vt:lpstr>série</vt:lpstr>
      <vt:lpstr>tennis</vt:lpstr>
      <vt:lpstr>opéra</vt:lpstr>
      <vt:lpstr>danse</vt:lpstr>
      <vt:lpstr>langue</vt:lpstr>
      <vt:lpstr>pizza</vt:lpstr>
      <vt:lpstr>caviar</vt:lpstr>
      <vt:lpstr>football</vt:lpstr>
      <vt:lpstr>ski</vt:lpstr>
      <vt:lpstr>bureau</vt:lpstr>
      <vt:lpstr>entreprise</vt:lpstr>
      <vt:lpstr>fille</vt:lpstr>
      <vt:lpstr>service</vt:lpstr>
      <vt:lpstr>immigration</vt:lpstr>
      <vt:lpstr>date</vt:lpstr>
      <vt:lpstr>naissance</vt:lpstr>
      <vt:lpstr>sexe</vt:lpstr>
      <vt:lpstr>hamburger</vt:lpstr>
      <vt:lpstr>présentation</vt:lpstr>
      <vt:lpstr>adjectif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coca</dc:title>
  <dc:creator>user</dc:creator>
  <cp:lastModifiedBy>user</cp:lastModifiedBy>
  <cp:revision>14</cp:revision>
  <dcterms:created xsi:type="dcterms:W3CDTF">2023-04-17T13:26:51Z</dcterms:created>
  <dcterms:modified xsi:type="dcterms:W3CDTF">2023-06-28T12:01:15Z</dcterms:modified>
</cp:coreProperties>
</file>