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33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9" d="100"/>
          <a:sy n="69" d="100"/>
        </p:scale>
        <p:origin x="44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3A7B1E2-69EF-4E90-B4EA-8947F7FC1CBC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0E4A42-CC9C-4727-9815-B979CE99A1C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678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B1E2-69EF-4E90-B4EA-8947F7FC1CBC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4A42-CC9C-4727-9815-B979CE99A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914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B1E2-69EF-4E90-B4EA-8947F7FC1CBC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4A42-CC9C-4727-9815-B979CE99A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693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B1E2-69EF-4E90-B4EA-8947F7FC1CBC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4A42-CC9C-4727-9815-B979CE99A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15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B1E2-69EF-4E90-B4EA-8947F7FC1CBC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4A42-CC9C-4727-9815-B979CE99A1C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157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B1E2-69EF-4E90-B4EA-8947F7FC1CBC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4A42-CC9C-4727-9815-B979CE99A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0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B1E2-69EF-4E90-B4EA-8947F7FC1CBC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4A42-CC9C-4727-9815-B979CE99A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97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B1E2-69EF-4E90-B4EA-8947F7FC1CBC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4A42-CC9C-4727-9815-B979CE99A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588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B1E2-69EF-4E90-B4EA-8947F7FC1CBC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4A42-CC9C-4727-9815-B979CE99A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6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B1E2-69EF-4E90-B4EA-8947F7FC1CBC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4A42-CC9C-4727-9815-B979CE99A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936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B1E2-69EF-4E90-B4EA-8947F7FC1CBC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4A42-CC9C-4727-9815-B979CE99A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887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3A7B1E2-69EF-4E90-B4EA-8947F7FC1CBC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80E4A42-CC9C-4727-9815-B979CE99A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79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3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français</a:t>
            </a:r>
            <a:endParaRPr lang="en-US" sz="13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a-IR" sz="4400" smtClean="0"/>
              <a:t>آموزش زبان فرانسه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63132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page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Une page</a:t>
            </a:r>
          </a:p>
          <a:p>
            <a:r>
              <a:rPr lang="fr-FR" sz="4400" dirty="0" smtClean="0"/>
              <a:t>La page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6075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objectif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 objectif</a:t>
            </a:r>
          </a:p>
          <a:p>
            <a:r>
              <a:rPr lang="fr-FR" sz="4400" dirty="0" smtClean="0"/>
              <a:t>L’objectif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62962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dialogue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 dialogue</a:t>
            </a:r>
          </a:p>
          <a:p>
            <a:r>
              <a:rPr lang="fr-FR" sz="4400" dirty="0" smtClean="0"/>
              <a:t>Le dialogue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1857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tableau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 tableau</a:t>
            </a:r>
          </a:p>
          <a:p>
            <a:r>
              <a:rPr lang="fr-FR" sz="4400" dirty="0" smtClean="0"/>
              <a:t>Le tableau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2705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exercice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 exercice</a:t>
            </a:r>
          </a:p>
          <a:p>
            <a:r>
              <a:rPr lang="fr-FR" sz="4400" dirty="0" smtClean="0"/>
              <a:t>L’exercice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68963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livre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 livre</a:t>
            </a:r>
          </a:p>
          <a:p>
            <a:r>
              <a:rPr lang="fr-FR" sz="4400" dirty="0" smtClean="0"/>
              <a:t>Le livre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5265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lettre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Une lettre</a:t>
            </a:r>
          </a:p>
          <a:p>
            <a:r>
              <a:rPr lang="fr-FR" sz="4400" dirty="0" smtClean="0"/>
              <a:t>La lettre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57093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hôtel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 hôtel</a:t>
            </a:r>
          </a:p>
          <a:p>
            <a:r>
              <a:rPr lang="fr-FR" sz="4400" dirty="0" smtClean="0"/>
              <a:t>L’hôtel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00298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avenue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Une avenue</a:t>
            </a:r>
          </a:p>
          <a:p>
            <a:r>
              <a:rPr lang="fr-FR" sz="4400" dirty="0" smtClean="0"/>
              <a:t>L’avenue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77356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café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 café</a:t>
            </a:r>
          </a:p>
          <a:p>
            <a:r>
              <a:rPr lang="fr-FR" sz="4400" dirty="0" smtClean="0"/>
              <a:t>Le café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70254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3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coca</a:t>
            </a:r>
            <a:endParaRPr lang="en-US" sz="13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 coca</a:t>
            </a:r>
          </a:p>
          <a:p>
            <a:r>
              <a:rPr lang="fr-FR" sz="4400" dirty="0" smtClean="0"/>
              <a:t>Le coca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3203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croissant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 croissant</a:t>
            </a:r>
          </a:p>
          <a:p>
            <a:r>
              <a:rPr lang="fr-FR" sz="4400" dirty="0" smtClean="0"/>
              <a:t>Le croissant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3033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cinéma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 cinéma</a:t>
            </a:r>
          </a:p>
          <a:p>
            <a:r>
              <a:rPr lang="fr-FR" sz="4400" dirty="0" smtClean="0"/>
              <a:t>Le cinéma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8475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professeur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 professeur</a:t>
            </a:r>
          </a:p>
          <a:p>
            <a:r>
              <a:rPr lang="fr-FR" sz="4400" dirty="0" smtClean="0"/>
              <a:t>Le professeur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637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université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Une université</a:t>
            </a:r>
          </a:p>
          <a:p>
            <a:r>
              <a:rPr lang="fr-FR" sz="4400" dirty="0" smtClean="0"/>
              <a:t>L’université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017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musique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Une musique</a:t>
            </a:r>
          </a:p>
          <a:p>
            <a:r>
              <a:rPr lang="fr-FR" sz="4400" dirty="0" smtClean="0"/>
              <a:t>La musique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33934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sport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 sport</a:t>
            </a:r>
          </a:p>
          <a:p>
            <a:r>
              <a:rPr lang="fr-FR" sz="4400" dirty="0" smtClean="0"/>
              <a:t>Le sport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0392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thé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 thé</a:t>
            </a:r>
          </a:p>
          <a:p>
            <a:r>
              <a:rPr lang="fr-FR" sz="4400" dirty="0" smtClean="0"/>
              <a:t>Le thé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66824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chambre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Une chambre</a:t>
            </a:r>
          </a:p>
          <a:p>
            <a:r>
              <a:rPr lang="fr-FR" sz="4400" dirty="0" smtClean="0"/>
              <a:t>La chambre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51076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cahier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 cahier</a:t>
            </a:r>
          </a:p>
          <a:p>
            <a:r>
              <a:rPr lang="fr-FR" sz="4400" dirty="0" smtClean="0"/>
              <a:t>Le cahier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7061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personne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Une personne</a:t>
            </a:r>
          </a:p>
          <a:p>
            <a:r>
              <a:rPr lang="fr-FR" sz="4400" dirty="0" smtClean="0"/>
              <a:t>La personne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44111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3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</a:t>
            </a:r>
            <a:endParaRPr lang="en-US" sz="13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 nom</a:t>
            </a:r>
          </a:p>
          <a:p>
            <a:r>
              <a:rPr lang="fr-FR" sz="4400" dirty="0" smtClean="0"/>
              <a:t>Le nom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8228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voisin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 voisin</a:t>
            </a:r>
          </a:p>
          <a:p>
            <a:r>
              <a:rPr lang="fr-FR" sz="4400" dirty="0" smtClean="0"/>
              <a:t>Le voisin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021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voisine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Une voisine</a:t>
            </a:r>
          </a:p>
          <a:p>
            <a:r>
              <a:rPr lang="fr-FR" sz="4400" dirty="0" smtClean="0"/>
              <a:t>La voisine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07984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Kung-fu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 kung-fu</a:t>
            </a:r>
          </a:p>
          <a:p>
            <a:r>
              <a:rPr lang="fr-FR" sz="4400" dirty="0" smtClean="0"/>
              <a:t>Le kung-fu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11134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 mot</a:t>
            </a:r>
          </a:p>
          <a:p>
            <a:r>
              <a:rPr lang="fr-FR" sz="4400" dirty="0" smtClean="0"/>
              <a:t>Le mot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34703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politesse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Une politesse</a:t>
            </a:r>
          </a:p>
          <a:p>
            <a:r>
              <a:rPr lang="fr-FR" sz="4400" dirty="0" smtClean="0"/>
              <a:t>La politesse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04607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situation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Une situation</a:t>
            </a:r>
          </a:p>
          <a:p>
            <a:r>
              <a:rPr lang="fr-FR" sz="4400" dirty="0" smtClean="0"/>
              <a:t>La situation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2186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pays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 pays</a:t>
            </a:r>
          </a:p>
          <a:p>
            <a:r>
              <a:rPr lang="fr-FR" sz="4400" dirty="0" smtClean="0"/>
              <a:t>Le pays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97762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ville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Une ville</a:t>
            </a:r>
          </a:p>
          <a:p>
            <a:r>
              <a:rPr lang="fr-FR" sz="4400" dirty="0" smtClean="0"/>
              <a:t>La ville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1155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fiche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Une fiche</a:t>
            </a:r>
          </a:p>
          <a:p>
            <a:r>
              <a:rPr lang="fr-FR" sz="4400" dirty="0" smtClean="0"/>
              <a:t>La fiche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2454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Une information</a:t>
            </a:r>
          </a:p>
          <a:p>
            <a:r>
              <a:rPr lang="fr-FR" sz="4400" dirty="0" smtClean="0"/>
              <a:t>L’information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55231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3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villa</a:t>
            </a:r>
            <a:endParaRPr lang="en-US" sz="13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Une villa</a:t>
            </a:r>
          </a:p>
          <a:p>
            <a:r>
              <a:rPr lang="fr-FR" sz="4400" dirty="0" smtClean="0"/>
              <a:t>La villa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49513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nationalité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Une nationalité</a:t>
            </a:r>
          </a:p>
          <a:p>
            <a:r>
              <a:rPr lang="fr-FR" sz="4400" dirty="0" smtClean="0"/>
              <a:t>La nationalité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7252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activité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Une activité</a:t>
            </a:r>
          </a:p>
          <a:p>
            <a:r>
              <a:rPr lang="fr-FR" sz="4400" dirty="0" smtClean="0"/>
              <a:t>L’activité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42990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Une question</a:t>
            </a:r>
          </a:p>
          <a:p>
            <a:r>
              <a:rPr lang="fr-FR" sz="4400" dirty="0" smtClean="0"/>
              <a:t>La question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7917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formulaire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 formulaire</a:t>
            </a:r>
          </a:p>
          <a:p>
            <a:r>
              <a:rPr lang="fr-FR" sz="4400" dirty="0" smtClean="0"/>
              <a:t>Le formulaire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87587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inscription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Une inscription</a:t>
            </a:r>
          </a:p>
          <a:p>
            <a:r>
              <a:rPr lang="fr-FR" sz="4400" dirty="0" smtClean="0"/>
              <a:t>L’inscription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4338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goût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 goût</a:t>
            </a:r>
          </a:p>
          <a:p>
            <a:r>
              <a:rPr lang="fr-FR" sz="4400" dirty="0" smtClean="0"/>
              <a:t>Le goût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5642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locataire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 locataire</a:t>
            </a:r>
          </a:p>
          <a:p>
            <a:r>
              <a:rPr lang="fr-FR" sz="4400" dirty="0" smtClean="0"/>
              <a:t>Le locataire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87197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ingénieur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 ingénieur</a:t>
            </a:r>
          </a:p>
          <a:p>
            <a:r>
              <a:rPr lang="fr-FR" sz="4400" dirty="0" smtClean="0"/>
              <a:t>L’ingénieur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56701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Une profession</a:t>
            </a:r>
          </a:p>
          <a:p>
            <a:r>
              <a:rPr lang="fr-FR" sz="4400" dirty="0" smtClean="0"/>
              <a:t>La profession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0932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adresse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Une adresse</a:t>
            </a:r>
          </a:p>
          <a:p>
            <a:r>
              <a:rPr lang="fr-FR" sz="4400" dirty="0" smtClean="0"/>
              <a:t>L’adresse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6780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3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photo</a:t>
            </a:r>
            <a:endParaRPr lang="en-US" sz="13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Une photo</a:t>
            </a:r>
          </a:p>
          <a:p>
            <a:r>
              <a:rPr lang="fr-FR" sz="4400" dirty="0" smtClean="0"/>
              <a:t>La photo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35463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téléphone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 téléphone</a:t>
            </a:r>
          </a:p>
          <a:p>
            <a:r>
              <a:rPr lang="fr-FR" sz="4400" dirty="0" smtClean="0"/>
              <a:t>Le téléphone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02515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courriel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 courriel</a:t>
            </a:r>
          </a:p>
          <a:p>
            <a:r>
              <a:rPr lang="fr-FR" sz="4400" dirty="0" smtClean="0"/>
              <a:t>Le courriel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9137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radio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Une radio</a:t>
            </a:r>
          </a:p>
          <a:p>
            <a:r>
              <a:rPr lang="fr-FR" sz="4400" dirty="0" smtClean="0"/>
              <a:t>La radio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13643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télévision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Une télévision</a:t>
            </a:r>
          </a:p>
          <a:p>
            <a:r>
              <a:rPr lang="fr-FR" sz="4400" dirty="0" smtClean="0"/>
              <a:t>La télévision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52667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forme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Une forme</a:t>
            </a:r>
          </a:p>
          <a:p>
            <a:r>
              <a:rPr lang="fr-FR" sz="4400" dirty="0" smtClean="0"/>
              <a:t>La forme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91485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verbe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 verbe</a:t>
            </a:r>
          </a:p>
          <a:p>
            <a:r>
              <a:rPr lang="fr-FR" sz="4400" dirty="0" smtClean="0"/>
              <a:t>Le verbe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3480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carte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Une carte</a:t>
            </a:r>
          </a:p>
          <a:p>
            <a:r>
              <a:rPr lang="fr-FR" sz="4400" dirty="0" smtClean="0"/>
              <a:t>La carte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74605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lieu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 lieu</a:t>
            </a:r>
          </a:p>
          <a:p>
            <a:r>
              <a:rPr lang="fr-FR" sz="4400" dirty="0" smtClean="0"/>
              <a:t>Le lieu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6226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étranger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 étranger</a:t>
            </a:r>
          </a:p>
          <a:p>
            <a:r>
              <a:rPr lang="fr-FR" sz="4400" dirty="0" smtClean="0"/>
              <a:t>L’étranger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98660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ami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 ami</a:t>
            </a:r>
          </a:p>
          <a:p>
            <a:r>
              <a:rPr lang="fr-FR" sz="4400" dirty="0" smtClean="0"/>
              <a:t>L’ami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5388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Grand-mère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Une grand-mère</a:t>
            </a:r>
          </a:p>
          <a:p>
            <a:r>
              <a:rPr lang="fr-FR" sz="4400" dirty="0" smtClean="0"/>
              <a:t>La grand-mère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23957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amie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Une ami</a:t>
            </a:r>
          </a:p>
          <a:p>
            <a:r>
              <a:rPr lang="fr-FR" sz="4400" dirty="0" smtClean="0"/>
              <a:t>L’amie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18445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quartier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 quartier</a:t>
            </a:r>
          </a:p>
          <a:p>
            <a:r>
              <a:rPr lang="fr-FR" sz="4400" dirty="0" smtClean="0"/>
              <a:t>Le quartier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2149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théâtre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 théâtre</a:t>
            </a:r>
          </a:p>
          <a:p>
            <a:r>
              <a:rPr lang="fr-FR" sz="4400" dirty="0" smtClean="0"/>
              <a:t>Le théâtre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1420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arrondissement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 arrondissement</a:t>
            </a:r>
          </a:p>
          <a:p>
            <a:r>
              <a:rPr lang="fr-FR" sz="4400" dirty="0" smtClean="0"/>
              <a:t>L’arrondissement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31637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série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Une série</a:t>
            </a:r>
          </a:p>
          <a:p>
            <a:r>
              <a:rPr lang="fr-FR" sz="4400" dirty="0" smtClean="0"/>
              <a:t>La série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45156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tennis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 tennis</a:t>
            </a:r>
          </a:p>
          <a:p>
            <a:r>
              <a:rPr lang="fr-FR" sz="4400" dirty="0" smtClean="0"/>
              <a:t>Le tennis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8068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opéra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 opéra</a:t>
            </a:r>
          </a:p>
          <a:p>
            <a:r>
              <a:rPr lang="fr-FR" sz="4400" dirty="0" smtClean="0"/>
              <a:t>L’opéra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5581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danse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Une danse</a:t>
            </a:r>
          </a:p>
          <a:p>
            <a:r>
              <a:rPr lang="fr-FR" sz="4400" dirty="0" smtClean="0"/>
              <a:t>La danse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713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langue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Une langue</a:t>
            </a:r>
          </a:p>
          <a:p>
            <a:r>
              <a:rPr lang="fr-FR" sz="4400" dirty="0" smtClean="0"/>
              <a:t>La langue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38224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pizza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Une pizza</a:t>
            </a:r>
          </a:p>
          <a:p>
            <a:r>
              <a:rPr lang="fr-FR" sz="4400" dirty="0" smtClean="0"/>
              <a:t>La pizza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547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étudiant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 étudiant</a:t>
            </a:r>
          </a:p>
          <a:p>
            <a:r>
              <a:rPr lang="fr-FR" sz="4400" dirty="0" smtClean="0"/>
              <a:t>L’étudiant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4763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caviar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 caviar</a:t>
            </a:r>
          </a:p>
          <a:p>
            <a:r>
              <a:rPr lang="fr-FR" sz="4400" dirty="0" smtClean="0"/>
              <a:t>Le caviar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37358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football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 football</a:t>
            </a:r>
          </a:p>
          <a:p>
            <a:r>
              <a:rPr lang="fr-FR" sz="4400" dirty="0" smtClean="0"/>
              <a:t>Le football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8574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ski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 ski</a:t>
            </a:r>
          </a:p>
          <a:p>
            <a:r>
              <a:rPr lang="fr-FR" sz="4400" dirty="0" smtClean="0"/>
              <a:t>Le ski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88939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bureau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 bureau</a:t>
            </a:r>
          </a:p>
          <a:p>
            <a:r>
              <a:rPr lang="fr-FR" sz="4400" dirty="0" smtClean="0"/>
              <a:t>La bureau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7717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entreprise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Une entreprise</a:t>
            </a:r>
          </a:p>
          <a:p>
            <a:r>
              <a:rPr lang="fr-FR" sz="4400" dirty="0" smtClean="0"/>
              <a:t>L’entreprise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08308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fille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Une fille</a:t>
            </a:r>
          </a:p>
          <a:p>
            <a:r>
              <a:rPr lang="fr-FR" sz="4400" dirty="0" smtClean="0"/>
              <a:t>La fille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87401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 service</a:t>
            </a:r>
          </a:p>
          <a:p>
            <a:r>
              <a:rPr lang="fr-FR" sz="4400" dirty="0" smtClean="0"/>
              <a:t>Le service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57693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immigration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Une immigration</a:t>
            </a:r>
          </a:p>
          <a:p>
            <a:r>
              <a:rPr lang="fr-FR" sz="4400" dirty="0" smtClean="0"/>
              <a:t>L’immigration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9828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Une date</a:t>
            </a:r>
          </a:p>
          <a:p>
            <a:r>
              <a:rPr lang="fr-FR" sz="4400" dirty="0" smtClean="0"/>
              <a:t>La date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68572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naissance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Une naissance</a:t>
            </a:r>
          </a:p>
          <a:p>
            <a:r>
              <a:rPr lang="fr-FR" sz="4400" dirty="0" smtClean="0"/>
              <a:t>La naissance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52774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étudiante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Une étudiante</a:t>
            </a:r>
          </a:p>
          <a:p>
            <a:r>
              <a:rPr lang="fr-FR" sz="4400" dirty="0" smtClean="0"/>
              <a:t>L’étudiante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08199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sexe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 sexe</a:t>
            </a:r>
          </a:p>
          <a:p>
            <a:r>
              <a:rPr lang="fr-FR" sz="4400" dirty="0" smtClean="0"/>
              <a:t>Le sexe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78520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hamburger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 hamburger</a:t>
            </a:r>
          </a:p>
          <a:p>
            <a:r>
              <a:rPr lang="fr-FR" sz="4400" dirty="0" smtClean="0"/>
              <a:t>Le hamburger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6791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présentation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Une présentation</a:t>
            </a:r>
          </a:p>
          <a:p>
            <a:r>
              <a:rPr lang="fr-FR" sz="4400" dirty="0" smtClean="0"/>
              <a:t>La présentation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54596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adjectif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 adjectif</a:t>
            </a:r>
          </a:p>
          <a:p>
            <a:r>
              <a:rPr lang="fr-FR" sz="4400" dirty="0" smtClean="0"/>
              <a:t>L’adjectif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7894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115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leçon</a:t>
            </a:r>
            <a:endParaRPr lang="en-US" sz="11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Une leçon</a:t>
            </a:r>
          </a:p>
          <a:p>
            <a:r>
              <a:rPr lang="fr-FR" sz="4400" dirty="0" smtClean="0"/>
              <a:t>La leçon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07643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Basis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163</TotalTime>
  <Words>395</Words>
  <Application>Microsoft Office PowerPoint</Application>
  <PresentationFormat>Widescreen</PresentationFormat>
  <Paragraphs>248</Paragraphs>
  <Slides>83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83</vt:i4>
      </vt:variant>
    </vt:vector>
  </HeadingPairs>
  <TitlesOfParts>
    <vt:vector size="87" baseType="lpstr">
      <vt:lpstr>Corbel</vt:lpstr>
      <vt:lpstr>Tahoma</vt:lpstr>
      <vt:lpstr>Times New Roman</vt:lpstr>
      <vt:lpstr>Basis</vt:lpstr>
      <vt:lpstr>Le français</vt:lpstr>
      <vt:lpstr>coca</vt:lpstr>
      <vt:lpstr>nom</vt:lpstr>
      <vt:lpstr>villa</vt:lpstr>
      <vt:lpstr>photo</vt:lpstr>
      <vt:lpstr>Grand-mère</vt:lpstr>
      <vt:lpstr>étudiant</vt:lpstr>
      <vt:lpstr>étudiante</vt:lpstr>
      <vt:lpstr>leçon</vt:lpstr>
      <vt:lpstr>page</vt:lpstr>
      <vt:lpstr>objectif</vt:lpstr>
      <vt:lpstr>dialogue</vt:lpstr>
      <vt:lpstr>tableau</vt:lpstr>
      <vt:lpstr>exercice</vt:lpstr>
      <vt:lpstr>livre</vt:lpstr>
      <vt:lpstr>lettre</vt:lpstr>
      <vt:lpstr>hôtel</vt:lpstr>
      <vt:lpstr>avenue</vt:lpstr>
      <vt:lpstr>café</vt:lpstr>
      <vt:lpstr>croissant</vt:lpstr>
      <vt:lpstr>cinéma</vt:lpstr>
      <vt:lpstr>professeur</vt:lpstr>
      <vt:lpstr>université</vt:lpstr>
      <vt:lpstr>musique</vt:lpstr>
      <vt:lpstr>sport</vt:lpstr>
      <vt:lpstr>thé</vt:lpstr>
      <vt:lpstr>chambre</vt:lpstr>
      <vt:lpstr>cahier</vt:lpstr>
      <vt:lpstr>personne</vt:lpstr>
      <vt:lpstr>voisin</vt:lpstr>
      <vt:lpstr>voisine</vt:lpstr>
      <vt:lpstr>Kung-fu</vt:lpstr>
      <vt:lpstr>mot</vt:lpstr>
      <vt:lpstr>politesse</vt:lpstr>
      <vt:lpstr>situation</vt:lpstr>
      <vt:lpstr>pays</vt:lpstr>
      <vt:lpstr>ville</vt:lpstr>
      <vt:lpstr>fiche</vt:lpstr>
      <vt:lpstr>information</vt:lpstr>
      <vt:lpstr>nationalité</vt:lpstr>
      <vt:lpstr>activité</vt:lpstr>
      <vt:lpstr>question</vt:lpstr>
      <vt:lpstr>formulaire</vt:lpstr>
      <vt:lpstr>inscription</vt:lpstr>
      <vt:lpstr>goût</vt:lpstr>
      <vt:lpstr>locataire</vt:lpstr>
      <vt:lpstr>ingénieur</vt:lpstr>
      <vt:lpstr>profession</vt:lpstr>
      <vt:lpstr>adresse</vt:lpstr>
      <vt:lpstr>téléphone</vt:lpstr>
      <vt:lpstr>courriel</vt:lpstr>
      <vt:lpstr>radio</vt:lpstr>
      <vt:lpstr>télévision</vt:lpstr>
      <vt:lpstr>forme</vt:lpstr>
      <vt:lpstr>verbe</vt:lpstr>
      <vt:lpstr>carte</vt:lpstr>
      <vt:lpstr>lieu</vt:lpstr>
      <vt:lpstr>étranger</vt:lpstr>
      <vt:lpstr>ami</vt:lpstr>
      <vt:lpstr>amie</vt:lpstr>
      <vt:lpstr>quartier</vt:lpstr>
      <vt:lpstr>théâtre</vt:lpstr>
      <vt:lpstr>arrondissement</vt:lpstr>
      <vt:lpstr>série</vt:lpstr>
      <vt:lpstr>tennis</vt:lpstr>
      <vt:lpstr>opéra</vt:lpstr>
      <vt:lpstr>danse</vt:lpstr>
      <vt:lpstr>langue</vt:lpstr>
      <vt:lpstr>pizza</vt:lpstr>
      <vt:lpstr>caviar</vt:lpstr>
      <vt:lpstr>football</vt:lpstr>
      <vt:lpstr>ski</vt:lpstr>
      <vt:lpstr>bureau</vt:lpstr>
      <vt:lpstr>entreprise</vt:lpstr>
      <vt:lpstr>fille</vt:lpstr>
      <vt:lpstr>service</vt:lpstr>
      <vt:lpstr>immigration</vt:lpstr>
      <vt:lpstr>date</vt:lpstr>
      <vt:lpstr>naissance</vt:lpstr>
      <vt:lpstr>sexe</vt:lpstr>
      <vt:lpstr>hamburger</vt:lpstr>
      <vt:lpstr>présentation</vt:lpstr>
      <vt:lpstr>adjectif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coca</dc:title>
  <dc:creator>user</dc:creator>
  <cp:lastModifiedBy>user</cp:lastModifiedBy>
  <cp:revision>14</cp:revision>
  <dcterms:created xsi:type="dcterms:W3CDTF">2023-04-17T13:26:51Z</dcterms:created>
  <dcterms:modified xsi:type="dcterms:W3CDTF">2023-06-28T12:01:15Z</dcterms:modified>
</cp:coreProperties>
</file>